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  <Relationship Id='rId25' Target='slides/slide20.xml' Type='http://schemas.openxmlformats.org/officeDocument/2006/relationships/slide' />
  <Relationship Id='rId26' Target='slides/slide21.xml' Type='http://schemas.openxmlformats.org/officeDocument/2006/relationships/slide' />
  <Relationship Id='rId27' Target='slides/slide22.xml' Type='http://schemas.openxmlformats.org/officeDocument/2006/relationships/slide' />
  <Relationship Id='rId28' Target='slides/slide23.xml' Type='http://schemas.openxmlformats.org/officeDocument/2006/relationships/slide' />
  <Relationship Id='rId29' Target='slides/slide24.xml' Type='http://schemas.openxmlformats.org/officeDocument/2006/relationships/slide' />
  <Relationship Id='rId30' Target='slides/slide25.xml' Type='http://schemas.openxmlformats.org/officeDocument/2006/relationships/slide' />
  <Relationship Id='rId31' Target='slides/slide26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2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5' Target='../media/image19.png' Type='http://schemas.openxmlformats.org/officeDocument/2006/relationships/image' />
</Relationships>

</file>

<file path=ppt/slides/_rels/slide2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6' Target='../media/image20.png' Type='http://schemas.openxmlformats.org/officeDocument/2006/relationships/image' />
</Relationships>

</file>

<file path=ppt/slides/_rels/slide2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7' Target='../media/image21.png' Type='http://schemas.openxmlformats.org/officeDocument/2006/relationships/image' />
</Relationships>

</file>

<file path=ppt/slides/_rels/slide2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8' Target='../media/image22.png' Type='http://schemas.openxmlformats.org/officeDocument/2006/relationships/image' />
</Relationships>

</file>

<file path=ppt/slides/_rels/slide2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9' Target='../media/image23.png' Type='http://schemas.openxmlformats.org/officeDocument/2006/relationships/image' />
</Relationships>

</file>

<file path=ppt/slides/_rels/slide2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0' Target='../media/image24.png' Type='http://schemas.openxmlformats.org/officeDocument/2006/relationships/image' />
</Relationships>

</file>

<file path=ppt/slides/_rels/slide2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1' Target='../media/image25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A2FA157B-43BA-4640-AA09-B48C89891901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BikeDataDashboard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0BE18D05-4C89-4592-AF8F-FB896A97FE26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4/13/19 2:07:49 PM PDT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>
            <a:extLst>
              <a:ext uri="{FF2B5EF4-FFF2-40B4-BE49-F238E27FC236}">
                <a16:creationId xmlns:a16="http://schemas.microsoft.com/office/drawing/2014/main" id="{65D2DE70-5042-444F-BD60-0FBFCFC7B29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775" y="138112"/>
            <a:ext cx="8172450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>
            <a:extLst>
              <a:ext uri="{FF2B5EF4-FFF2-40B4-BE49-F238E27FC236}">
                <a16:creationId xmlns:a16="http://schemas.microsoft.com/office/drawing/2014/main" id="{6006FBF3-A175-41ED-A4D3-2EE6D9B600C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75" y="138112"/>
            <a:ext cx="8096250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>
            <a:extLst>
              <a:ext uri="{FF2B5EF4-FFF2-40B4-BE49-F238E27FC236}">
                <a16:creationId xmlns:a16="http://schemas.microsoft.com/office/drawing/2014/main" id="{343B0AE5-8711-4AFE-A92A-BDAF37091C2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" y="2305050"/>
            <a:ext cx="104013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>
            <a:extLst>
              <a:ext uri="{FF2B5EF4-FFF2-40B4-BE49-F238E27FC236}">
                <a16:creationId xmlns:a16="http://schemas.microsoft.com/office/drawing/2014/main" id="{EAF63D8F-3E5F-42F1-A8BF-23C2D1A1A88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855" y="0"/>
            <a:ext cx="30502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>
            <a:extLst>
              <a:ext uri="{FF2B5EF4-FFF2-40B4-BE49-F238E27FC236}">
                <a16:creationId xmlns:a16="http://schemas.microsoft.com/office/drawing/2014/main" id="{CE507CE4-9C54-4A5B-8145-43C17D69496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675" y="295275"/>
            <a:ext cx="9010650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>
            <a:extLst>
              <a:ext uri="{FF2B5EF4-FFF2-40B4-BE49-F238E27FC236}">
                <a16:creationId xmlns:a16="http://schemas.microsoft.com/office/drawing/2014/main" id="{DF474B36-910C-4E20-BCDB-4ECE674CF82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214312"/>
            <a:ext cx="98679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>
            <a:extLst>
              <a:ext uri="{FF2B5EF4-FFF2-40B4-BE49-F238E27FC236}">
                <a16:creationId xmlns:a16="http://schemas.microsoft.com/office/drawing/2014/main" id="{DC407897-0710-4D95-9380-94FFE6F0E10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1152525"/>
            <a:ext cx="98298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>
            <a:extLst>
              <a:ext uri="{FF2B5EF4-FFF2-40B4-BE49-F238E27FC236}">
                <a16:creationId xmlns:a16="http://schemas.microsoft.com/office/drawing/2014/main" id="{B36A16C1-40CC-4E3D-BCDE-17C57E82C34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7" y="1743075"/>
            <a:ext cx="987742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de18">
            <a:extLst>
              <a:ext uri="{FF2B5EF4-FFF2-40B4-BE49-F238E27FC236}">
                <a16:creationId xmlns:a16="http://schemas.microsoft.com/office/drawing/2014/main" id="{1651F96F-C517-4C8B-B764-E2416DBE883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7" y="1738312"/>
            <a:ext cx="9877425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lide19">
            <a:extLst>
              <a:ext uri="{FF2B5EF4-FFF2-40B4-BE49-F238E27FC236}">
                <a16:creationId xmlns:a16="http://schemas.microsoft.com/office/drawing/2014/main" id="{792354B2-656E-4A63-B268-02C12F68DA6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7" y="1357312"/>
            <a:ext cx="987742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>
            <a:extLst>
              <a:ext uri="{FF2B5EF4-FFF2-40B4-BE49-F238E27FC236}">
                <a16:creationId xmlns:a16="http://schemas.microsoft.com/office/drawing/2014/main" id="{91C00CB9-927D-4DE5-8694-E7E5C0959E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lide20">
            <a:extLst>
              <a:ext uri="{FF2B5EF4-FFF2-40B4-BE49-F238E27FC236}">
                <a16:creationId xmlns:a16="http://schemas.microsoft.com/office/drawing/2014/main" id="{06124476-9D27-42AD-BB81-F99E531F87E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437" y="0"/>
            <a:ext cx="65071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lide21">
            <a:extLst>
              <a:ext uri="{FF2B5EF4-FFF2-40B4-BE49-F238E27FC236}">
                <a16:creationId xmlns:a16="http://schemas.microsoft.com/office/drawing/2014/main" id="{1AF946D4-82E3-4BEF-80CC-F89C5D6A0AA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62" y="242887"/>
            <a:ext cx="9972675" cy="63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lide22">
            <a:extLst>
              <a:ext uri="{FF2B5EF4-FFF2-40B4-BE49-F238E27FC236}">
                <a16:creationId xmlns:a16="http://schemas.microsoft.com/office/drawing/2014/main" id="{7783B14E-8D66-4819-95B7-32BB727B548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lide23">
            <a:extLst>
              <a:ext uri="{FF2B5EF4-FFF2-40B4-BE49-F238E27FC236}">
                <a16:creationId xmlns:a16="http://schemas.microsoft.com/office/drawing/2014/main" id="{CFCC0880-C810-4AE3-9CC7-783372C7B17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76200"/>
            <a:ext cx="8991600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lide24">
            <a:extLst>
              <a:ext uri="{FF2B5EF4-FFF2-40B4-BE49-F238E27FC236}">
                <a16:creationId xmlns:a16="http://schemas.microsoft.com/office/drawing/2014/main" id="{39108C8B-FABD-48D9-8A76-24B93EC6DAD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247650"/>
            <a:ext cx="98679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de25">
            <a:extLst>
              <a:ext uri="{FF2B5EF4-FFF2-40B4-BE49-F238E27FC236}">
                <a16:creationId xmlns:a16="http://schemas.microsoft.com/office/drawing/2014/main" id="{2006F6D0-127B-4251-A0C5-EB33E7E95C5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47650"/>
            <a:ext cx="89916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de26">
            <a:extLst>
              <a:ext uri="{FF2B5EF4-FFF2-40B4-BE49-F238E27FC236}">
                <a16:creationId xmlns:a16="http://schemas.microsoft.com/office/drawing/2014/main" id="{44B8129A-BE91-4384-BCD5-38CB792DE7E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675" y="323850"/>
            <a:ext cx="672465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>
            <a:extLst>
              <a:ext uri="{FF2B5EF4-FFF2-40B4-BE49-F238E27FC236}">
                <a16:creationId xmlns:a16="http://schemas.microsoft.com/office/drawing/2014/main" id="{D6CA3B08-8581-4A56-AE07-1575A7BB18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9" y="0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>
            <a:extLst>
              <a:ext uri="{FF2B5EF4-FFF2-40B4-BE49-F238E27FC236}">
                <a16:creationId xmlns:a16="http://schemas.microsoft.com/office/drawing/2014/main" id="{F637BD72-FF0D-4734-A993-613C121696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9" y="0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>
            <a:extLst>
              <a:ext uri="{FF2B5EF4-FFF2-40B4-BE49-F238E27FC236}">
                <a16:creationId xmlns:a16="http://schemas.microsoft.com/office/drawing/2014/main" id="{A31F9476-6667-46CF-B3E1-9C15B965BC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7" y="247650"/>
            <a:ext cx="9877425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>
            <a:extLst>
              <a:ext uri="{FF2B5EF4-FFF2-40B4-BE49-F238E27FC236}">
                <a16:creationId xmlns:a16="http://schemas.microsoft.com/office/drawing/2014/main" id="{228A563E-E185-48FF-8DCB-40FAC019D7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7" y="247650"/>
            <a:ext cx="9877425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>
            <a:extLst>
              <a:ext uri="{FF2B5EF4-FFF2-40B4-BE49-F238E27FC236}">
                <a16:creationId xmlns:a16="http://schemas.microsoft.com/office/drawing/2014/main" id="{6DF3E667-1B5F-4ED0-B038-6730354BBF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62" y="328612"/>
            <a:ext cx="9972675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>
            <a:extLst>
              <a:ext uri="{FF2B5EF4-FFF2-40B4-BE49-F238E27FC236}">
                <a16:creationId xmlns:a16="http://schemas.microsoft.com/office/drawing/2014/main" id="{12731139-2DC4-46C6-A929-2F58D0D1BB2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2305050"/>
            <a:ext cx="121158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>
            <a:extLst>
              <a:ext uri="{FF2B5EF4-FFF2-40B4-BE49-F238E27FC236}">
                <a16:creationId xmlns:a16="http://schemas.microsoft.com/office/drawing/2014/main" id="{B169A358-D32C-4088-85E8-3780D66BE52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0506"/>
            <a:ext cx="12192001" cy="155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26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0</cp:revision>
  <dcterms:created xsi:type="dcterms:W3CDTF">2018-08-15T22:40:47Z</dcterms:created>
  <dcterms:modified xsi:type="dcterms:W3CDTF">2018-08-15T22:40:47Z</dcterms:modified>
</cp:coreProperties>
</file>